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3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017970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4691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4662139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4836035"/>
            <a:ext cx="7772400" cy="103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1">
  <p:cSld name="TITLE_ONLY_1">
    <p:bg>
      <p:bgPr>
        <a:solidFill>
          <a:schemeClr val="lt1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lt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206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 b="0" i="0" u="none" strike="noStrike" cap="none" baseline="0"/>
            </a:lvl2pPr>
            <a:lvl3pPr marL="1143000" marR="0" indent="-1365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 b="0" i="0" u="none" strike="noStrike" cap="none" baseline="0"/>
            </a:lvl3pPr>
            <a:lvl4pPr marL="16002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4pPr>
            <a:lvl5pPr marL="20574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5pPr>
            <a:lvl6pPr marL="25146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title" idx="2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3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3600"/>
            </a:lvl1pPr>
            <a:lvl2pPr rtl="0">
              <a:defRPr sz="3600"/>
            </a:lvl2pPr>
            <a:lvl3pPr rtl="0">
              <a:defRPr sz="3600"/>
            </a:lvl3pPr>
            <a:lvl4pPr rtl="0">
              <a:defRPr sz="3600"/>
            </a:lvl4pPr>
            <a:lvl5pPr rtl="0">
              <a:defRPr sz="3600"/>
            </a:lvl5pPr>
            <a:lvl6pPr rtl="0">
              <a:defRPr sz="3600"/>
            </a:lvl6pPr>
            <a:lvl7pPr rtl="0">
              <a:defRPr sz="3600"/>
            </a:lvl7pPr>
            <a:lvl8pPr rtl="0">
              <a:defRPr sz="3600"/>
            </a:lvl8pPr>
            <a:lvl9pPr rtl="0">
              <a:defRPr sz="3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1pPr>
            <a:lvl2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2pPr>
            <a:lvl3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3pPr>
            <a:lvl4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4pPr>
            <a:lvl5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5pPr>
            <a:lvl6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6pPr>
            <a:lvl7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7pPr>
            <a:lvl8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8pPr>
            <a:lvl9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4274" y="0"/>
            <a:ext cx="9144000" cy="58752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x="0" y="5845828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1">
  <p:cSld name="TITLE_1">
    <p:bg>
      <p:bgPr>
        <a:solidFill>
          <a:schemeClr val="lt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206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 b="0" i="0" u="none" strike="noStrike" cap="none" baseline="0"/>
            </a:lvl2pPr>
            <a:lvl3pPr marL="1143000" marR="0" indent="-1365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 b="0" i="0" u="none" strike="noStrike" cap="none" baseline="0"/>
            </a:lvl3pPr>
            <a:lvl4pPr marL="16002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4pPr>
            <a:lvl5pPr marL="20574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5pPr>
            <a:lvl6pPr marL="25146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title" idx="2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3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AND_TWO_COLUMNS_1">
  <p:cSld name="TITLE_AND_TWO_COLUMNS_1"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_1">
  <p:cSld name="BLANK_1">
    <p:bg>
      <p:bgPr>
        <a:solidFill>
          <a:schemeClr val="lt1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206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 b="0" i="0" u="none" strike="noStrike" cap="none" baseline="0"/>
            </a:lvl2pPr>
            <a:lvl3pPr marL="1143000" marR="0" indent="-1365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 b="0" i="0" u="none" strike="noStrike" cap="none" baseline="0"/>
            </a:lvl3pPr>
            <a:lvl4pPr marL="16002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4pPr>
            <a:lvl5pPr marL="20574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5pPr>
            <a:lvl6pPr marL="25146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5" Type="http://schemas.openxmlformats.org/officeDocument/2006/relationships/image" Target="../media/image13.jp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14.jpg"/><Relationship Id="rId5" Type="http://schemas.openxmlformats.org/officeDocument/2006/relationships/image" Target="../media/image15.jp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5.jpg"/><Relationship Id="rId5" Type="http://schemas.openxmlformats.org/officeDocument/2006/relationships/image" Target="../media/image10.jp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Measure Words Assessment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x-none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Number + measure word + noun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1143000" y="609600"/>
            <a:ext cx="2971799" cy="22288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48" name="Shape 148"/>
          <p:cNvSpPr/>
          <p:nvPr/>
        </p:nvSpPr>
        <p:spPr>
          <a:xfrm>
            <a:off x="990600" y="3733800"/>
            <a:ext cx="2895599" cy="21716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49" name="Shape 149"/>
          <p:cNvSpPr/>
          <p:nvPr/>
        </p:nvSpPr>
        <p:spPr>
          <a:xfrm>
            <a:off x="3657600" y="2438400"/>
            <a:ext cx="2590799" cy="19430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50" name="Shape 150"/>
          <p:cNvSpPr/>
          <p:nvPr/>
        </p:nvSpPr>
        <p:spPr>
          <a:xfrm>
            <a:off x="5791200" y="3886200"/>
            <a:ext cx="2590799" cy="19430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51" name="Shape 151"/>
          <p:cNvSpPr/>
          <p:nvPr/>
        </p:nvSpPr>
        <p:spPr>
          <a:xfrm>
            <a:off x="5715000" y="571500"/>
            <a:ext cx="2667000" cy="20002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/>
        </p:nvSpPr>
        <p:spPr>
          <a:xfrm>
            <a:off x="1371600" y="762000"/>
            <a:ext cx="2895599" cy="21716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57" name="Shape 157"/>
          <p:cNvSpPr/>
          <p:nvPr/>
        </p:nvSpPr>
        <p:spPr>
          <a:xfrm>
            <a:off x="4572000" y="2743200"/>
            <a:ext cx="3505199" cy="262572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58" name="Shape 158"/>
          <p:cNvSpPr/>
          <p:nvPr/>
        </p:nvSpPr>
        <p:spPr>
          <a:xfrm>
            <a:off x="990600" y="3962400"/>
            <a:ext cx="2514600" cy="188595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/>
        </p:nvSpPr>
        <p:spPr>
          <a:xfrm>
            <a:off x="990600" y="685800"/>
            <a:ext cx="3352799" cy="23494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64" name="Shape 164"/>
          <p:cNvSpPr/>
          <p:nvPr/>
        </p:nvSpPr>
        <p:spPr>
          <a:xfrm>
            <a:off x="5486400" y="1447800"/>
            <a:ext cx="3048000" cy="2286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65" name="Shape 165"/>
          <p:cNvSpPr/>
          <p:nvPr/>
        </p:nvSpPr>
        <p:spPr>
          <a:xfrm>
            <a:off x="3124200" y="3429000"/>
            <a:ext cx="2333625" cy="2986087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/>
        </p:nvSpPr>
        <p:spPr>
          <a:xfrm>
            <a:off x="199872" y="356022"/>
            <a:ext cx="4139777" cy="413977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79" name="Shape 179"/>
          <p:cNvSpPr/>
          <p:nvPr/>
        </p:nvSpPr>
        <p:spPr>
          <a:xfrm>
            <a:off x="4495800" y="3962400"/>
            <a:ext cx="3086099" cy="2327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3594393" y="584925"/>
            <a:ext cx="4143536" cy="254705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81" name="Shape 181"/>
          <p:cNvSpPr/>
          <p:nvPr/>
        </p:nvSpPr>
        <p:spPr>
          <a:xfrm>
            <a:off x="4256291" y="3432790"/>
            <a:ext cx="4646690" cy="285688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2819400" y="533400"/>
            <a:ext cx="3300412" cy="47053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838200" y="609600"/>
            <a:ext cx="4114800" cy="308133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3" name="Shape 103"/>
          <p:cNvSpPr/>
          <p:nvPr/>
        </p:nvSpPr>
        <p:spPr>
          <a:xfrm>
            <a:off x="4191000" y="2667000"/>
            <a:ext cx="4114800" cy="308133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1447800" y="457200"/>
            <a:ext cx="3429000" cy="27146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9" name="Shape 109"/>
          <p:cNvSpPr/>
          <p:nvPr/>
        </p:nvSpPr>
        <p:spPr>
          <a:xfrm>
            <a:off x="5029200" y="914400"/>
            <a:ext cx="3276599" cy="25939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0" name="Shape 110"/>
          <p:cNvSpPr/>
          <p:nvPr/>
        </p:nvSpPr>
        <p:spPr>
          <a:xfrm>
            <a:off x="1981200" y="3505200"/>
            <a:ext cx="3505199" cy="277653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1" name="Shape 111"/>
          <p:cNvSpPr/>
          <p:nvPr/>
        </p:nvSpPr>
        <p:spPr>
          <a:xfrm>
            <a:off x="4800600" y="3733800"/>
            <a:ext cx="3962400" cy="24384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1143000" y="381000"/>
            <a:ext cx="3505200" cy="245903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7" name="Shape 117"/>
          <p:cNvSpPr/>
          <p:nvPr/>
        </p:nvSpPr>
        <p:spPr>
          <a:xfrm>
            <a:off x="5029200" y="3581400"/>
            <a:ext cx="3581399" cy="251301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8" name="Shape 118"/>
          <p:cNvSpPr/>
          <p:nvPr/>
        </p:nvSpPr>
        <p:spPr>
          <a:xfrm>
            <a:off x="1143000" y="2971800"/>
            <a:ext cx="3733799" cy="26193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9" name="Shape 119"/>
          <p:cNvSpPr/>
          <p:nvPr/>
        </p:nvSpPr>
        <p:spPr>
          <a:xfrm>
            <a:off x="4724400" y="1066800"/>
            <a:ext cx="3505200" cy="245903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4953000" y="1066800"/>
            <a:ext cx="2427287" cy="342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25" name="Shape 125"/>
          <p:cNvSpPr/>
          <p:nvPr/>
        </p:nvSpPr>
        <p:spPr>
          <a:xfrm>
            <a:off x="1524000" y="1066800"/>
            <a:ext cx="3428999" cy="34289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1752600" y="990600"/>
            <a:ext cx="5943600" cy="42798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1981200" y="914400"/>
            <a:ext cx="5181600" cy="447516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762000" y="457200"/>
            <a:ext cx="3524250" cy="27908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41" name="Shape 141"/>
          <p:cNvSpPr/>
          <p:nvPr/>
        </p:nvSpPr>
        <p:spPr>
          <a:xfrm>
            <a:off x="4655823" y="457200"/>
            <a:ext cx="3945102" cy="276820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42" name="Shape 142"/>
          <p:cNvSpPr/>
          <p:nvPr/>
        </p:nvSpPr>
        <p:spPr>
          <a:xfrm>
            <a:off x="2190750" y="3411825"/>
            <a:ext cx="4762500" cy="333375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Macintosh PowerPoint</Application>
  <PresentationFormat>On-screen Show (4:3)</PresentationFormat>
  <Paragraphs>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/>
      <vt:lpstr/>
      <vt:lpstr>Measure Words Assessment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 Words Assessment</dc:title>
  <cp:lastModifiedBy>Meng Yeh</cp:lastModifiedBy>
  <cp:revision>1</cp:revision>
  <dcterms:modified xsi:type="dcterms:W3CDTF">2012-12-08T00:08:35Z</dcterms:modified>
</cp:coreProperties>
</file>